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ZEGLĄD GG.BET POLS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Aplikacja GG.BET: pobieranie i recenzj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Marta Zielińska, redaktor ds. zakładów · 21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unkcje aplikacj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ełna oferta zakładów — dostęp do rynków esportowych (CS2, Dota 2, LoL i inne) oraz sportowych, w wariancie przedmeczowym i na żyw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asyno mobilne — sloty, gry stołowe, kasyno na żywo i gry crash dostosowane do ekranu telefon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łady na żywo z cashoutem — obstawianie w trakcie wydarzenia z możliwością wcześniejszej wypłaty zakład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rządzanie kontem — wpłaty, wypłaty, historia zakładów, weryfikacja i ustawienia odpowiedzialnej g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owiadomienia push — alerty o wydarzeniach, kursach czy statusie zakład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plikacja przenosi pełną ofertę — esport, sport, kasyno i live z cashoutem — do telefonu, działa szybciej niż przeglądarka i daje powiadomienia, ale łatwy dostęp wymaga ustawienia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obieranie na Andro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ejdź na oficjalną stronę GG.BET z poziomu telefonu i znajdź sekcję pobierania aplikacji na Androi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obierz plik APK — przeglądarka może ostrzec, że plik pochodzi spoza sklepu; to normalne przy tej metodz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ezwól na instalację z nieznanych źródeł — w ustawieniach Androida włącz uprawnienie dla przeglądarki, z której pobierasz pli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Uruchom plik APK i potwierdź instalację, akceptując wymagane uprawnien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loguj się lub załóż konto i w razie potrzeby włącz automatyczne aktualizacje, jeśli aplikacja je oferuj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a Androida instalujesz APK z oficjalnej domeny, włączając zgodę na źródła spoza sklepu; pliku nigdy nie pobieraj z forów, a aktualizacje sprawdzaj ręcznie, bo APK nie zawsze odśw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rsja na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plikacja z App Store — jeśli jest dostępna dla twojego regionu, instalujesz ją standardowo, jak każdą inną aplikacj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trona mobilna (web app) — dopracowana wersja serwisu w Safari, którą można dodać do ekranu głównego jako skrót przypominający aplikacj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ierwsze logowanie — po instalacji lub otwarciu strony logujesz się danymi konta; jeśli to nowe konto, przechodzisz rejestrację i późniejszą weryfikacj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a iOS korzystasz z aplikacji App Store (jeśli dostępna w regionie) lub strony mobilnej dodanej do ekranu głównego; ta druga droga jest najprostsza i zwykle daje komplet funkcji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plikacja a strona mobil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plikacja wygrywa szybkością, powiadomieniami i wygodą stałego dostępu, a strona mobilna nie wymaga instalacji i zawsze jest aktualna. Wybór zależy od tego, jak często i jak inte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plikacja daje szybkość i powiadomienia (dobre przy live), strona mobilna — brak instalacji i zawsze aktualną wersję; okazjonalny gracz powinien zacząć od przeglądarki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zęste proble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prawdź połączenie internetowe (przełącz Wi-Fi/dane mobiln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tualizuj aplikację do najnowszej wersji ze strony lub sklep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restartuj urządzenie i zamknij aplikacje działające w t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yczyść pamięć podręczną aplikacji lub przeglądark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Jeśli to nie pomaga, skontaktuj się z obsługą klie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iększość problemów z aplikacją rozwiązuje aktualizacja, sprawdzenie połączenia i danych logowania oraz restart; uporczywe usterki logowania lub wypłat zgłaszaj wsparciu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Bezpieczeństwo i aktualizacje aplikacj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ylko oficjalne źródło — APK pobieraj wyłącznie z oficjalnej domeny, a na iOS z App Store; ignoruj linki z forów i wiadomośc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prawdzaj adres strony — przed pobraniem upewnij się, że jesteś na właściwej domenie, a nie na łudząco podobnej kopii (phishing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ktualizuj na bieżąco — nowsze wersje łatają luki bezpieczeństwa i poprawiają stabilnoś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bezpiecz telefon — blokada ekranu, biometria i brak zapisanego hasła w pamięci to dodatkowa ochrona ko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ezpieczeństwo aplikacji opiera się na pobieraniu jej tylko z oficjalnego źródła, regularnych aktualizacjach i ochronie konta mocnym hasłem oraz blokadą telefonu, a do logowania z…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pl.com/ggbet-aplikacj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Zarabiamy na linkach afiliacyjnych do marek takich jak GG.BET. Materiał ma charakter informacyjny i nie jest zachętą do gry. Hazard wyłącznie dla osób 18+ — graj odpowiedzialni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Zielińska, redaktor ds. zakładów</dc:creator>
  <cp:lastModifiedBy>Unknown Creator</cp:lastModifiedBy>
  <dcterms:created xsi:type="dcterms:W3CDTF">2026-07-13T18:07:34Z</dcterms:created>
  <dcterms:modified xsi:type="dcterms:W3CDTF">2026-07-13T18:07:34Z</dcterms:modified>
  <dc:title>Aplikacja GG.BET 2026: pobierz na Android i iOS</dc:title>
  <dc:description>Aplikacja GG.BET 2026 — jak pobrać plik APK na Androida oraz wersję na iOS, funkcje, zakłady na żywo i różnice względem strony.</dc:description>
  <dc:subject>Aplikacja GG.BET: pobieranie i recenzja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