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3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PRZEGLĄD GG.BET POLSK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Bonus GG.BET: pakiet powitalny i warunki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E5872">
                    <a:alpha val="100000"/>
                  </a:srgbClr>
                </a:solidFill>
                <a:latin typeface="Calibri"/>
              </a:rPr>
              <a:t><![CDATA[Marta Zielińska, redaktor ds. zakładów · 02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Struktura bonusu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Część kasynowa — procent dopisany do salda bonusowego, przeznaczony na sloty i wybrane gry kasynowe; tu zwykle dochodzą free spin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Część na zakłady — premia powiązana z pierwszym kuponem lub wpłatą, odgrywana przez zakłady o określonym minimalnym kursie; w GG.BET dotyczy zarówno sportu, jak i esportu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Free spiny — darmowe obroty na konkretne automaty, z osobnym wymogiem obrotu liczonym od wygranyc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Bonus powitalny to pakiet kasyno + zakłady (często z free spinami), a nie jedna liczba — najpierw ustal, którą ścieżkę chcesz aktywować, bo wybór jest zwykle rozłączny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Jak aktywować bon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Zakładasz konto i podajesz dane zgodne z dokumentami (przydadzą się później przy weryfikacji KYC). Proces opisujemy w materiale o rejestracji i logowaniu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W sekcji bonusów wybierasz wariant powitalny — kasyno albo zakłady — albo zaznaczasz zgodę na udział w promocj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Jeśli posiadasz kod promocyjny, wpisujesz go w przeznaczonym polu przed wpłatą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Dokonujesz pierwszej wpłaty kwotą spełniającą minimum wymagane do bonusu; w Polsce popularny jest BLIK, ale jego dostępność u operatora offshore bywa zmienn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Środki bonusowe i ewentualne free spiny pojawiają się na koncie zgodnie z regulaminem promocj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Bonus aktywujesz na etapie rejestracji i pierwszej wpłaty — wybierz ścieżkę z góry, wpisz ewentualny kod i wpłać kwotę spełniającą minimum kwalifikującą się metodą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Wymagania obrotu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Sprawdź podstawę obrotu — czy wager liczy się tylko od kwoty bonusu, czy od sumy bonus + depozyt. Druga opcja oznacza znacznie więcej do odegrani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Policz wymaganą sumę zakładów — pomnóż podstawę przez mnożnik. Wager x40 od premii oznacza obrót czterdziestokrotności tej kwoty w grach lub zakładac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Zweryfikuj wkład gier (game weighting) — sloty zwykle liczą się w 100%, a gry stołowe i live często w niewielkim procencie lub wca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Sprawdź minimalny kurs — przy bonusach zakładowych do obrotu liczą się tylko kupony o kursie powyżej progu (np. od pewnej wartości w górę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Pilnuj maksymalnej stawki i terminu — przekroczenie limitu stawki potrafi unieważnić premię, a po upływie terminu niewykorzystany bonus przepad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Liczy się nie wysokość premii, lecz wager, podstawa naliczania, wkład gier, minimalny kurs i termin — przelicz wymaganą sumę zakładów, zanim zaczniesz odgrywać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Bonusy bez depozytu i free spin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Limit maksymalnej wypłaty — często to właśnie on, a nie wager, decyduje, ile w ogóle da się wyciągnąć z takiej premi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Termin — oferty bez depozytu bywają bardzo krótkie (czasem liczone w godzinach lub dniach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Gry objęte ofertą — free spiny zwykle dotyczą konkretnych automatów, nie całej bibliotek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Wymóg weryfikacji — by wypłacić wygrane, niemal zawsze trzeba przejść KYC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Oferty bez depozytu i free spiny to głównie sposób na poznanie platformy — o ich realnej wartości decyduje limit maksymalnej wypłaty i wysoki wager, nie sama „darmowość"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Odblokowanie i wypła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Przekroczenie maksymalnej stawki — gra wyższą stawką niż dozwolona w czasie obrotu potrafi anulować cały bonus i wygrane z nieg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Przegapiony termin — bonus i powiązane wygrane przepadają po upływie czasu na odegrani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Zły dobór gier — odgrywanie wagera na grach o niskim wkładzie, przez co obrót nie postępuj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Niezgodność danych — rozbieżności między danymi konta a dokumentami blokują weryfikację i wypłatę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Niekwalifikująca się wpłata — depozyt metodą wyłączoną z promocji oznacza brak premii od początku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Środki odblokowujesz po spełnieniu wagera w terminie, a wypłata wymaga weryfikacji KYC — najwięcej premii przepada przez maks. stawkę, przegapiony termin i niezgodność danych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Czy bonus powitalny się opłac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Wysokość wagera — przy x40–x50 trzeba obrócić wielokrotność premii, co przy zmienności slotów oznacza realne ryzyko utraty środków przed końcem obrotu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Podstawa naliczania — obrót liczony od sumy bonus + depozyt jest dużo trudniejszy niż od samego bonusu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Wkład gier — jeśli twoje ulubione gry liczą się tylko w części, obrót wydłuża się wielokrotni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Limit wygranej z bonusu — niektóre promocje ograniczają maksymalną wypłatę z premii, co ścina górny pułap zysku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Termin — krótki czas zmusza do większych stawek, a to zwiększa wariancję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Oceniaj bonus po tym, ile da się z niego wypłacić po wagerze — niski mnożnik bywa wart więcej niż efektowna kwota z obrotem x50; dla okazjonalnego gracza to bufor, nie inwestycja.…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https://gbet-pl.com/ggbet-bonus-powitaln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E5872">
                    <a:alpha val="100000"/>
                  </a:srgbClr>
                </a:solidFill>
                <a:latin typeface="Calibri"/>
              </a:rPr>
              <a:t><![CDATA[Zarabiamy na linkach afiliacyjnych do marek takich jak GG.BET. Materiał ma charakter informacyjny i nie jest zachętą do gry. Hazard wyłącznie dla osób 18+ — graj odpowiedzialni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Marta Zielińska, redaktor ds. zakładów</dc:creator>
  <cp:lastModifiedBy>Unknown Creator</cp:lastModifiedBy>
  <dcterms:created xsi:type="dcterms:W3CDTF">2026-07-13T18:07:35Z</dcterms:created>
  <dcterms:modified xsi:type="dcterms:W3CDTF">2026-07-13T18:07:35Z</dcterms:modified>
  <dc:title>Bonus GG.BET 2026: pakiet powitalny i kod</dc:title>
  <dc:description>Bonus powitalny GG.BET 2026 — kwota, kod promocyjny, wymagania obrotu, bonus kasynowy i na zakłady oraz wskazówki, jak go odblokować.</dc:description>
  <dc:subject>Bonus GG.BET: pakiet powitalny i warunki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