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PRZEGLĄD GG.BET POLS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Zakłady na CS2 w GG.BET: rynki i kur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Marta Zielińska, redaktor ds. zakładów · 05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Rynki CS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wycięzca meczu — najprostszy wybór, niski kurs na wyraźnego fawory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wycięzca mapy — gdy znasz silne i słabe mapy obu drużyn w aktualnej puli ma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Handicap rund — przy dużej różnicy poziomów, gdy faworyt ma wygrać przewagą run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Handicap mapowy — gdy oceniasz, czy seria będzie jednostronna, czy wyrównan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odstawowe rynki CS2 to zwycięzca meczu, zwycięzca mapy oraz handicapy rund i map; dobieraj je do oceny różnicy poziomów, bo sam zakład na zwycięzcę pomija większość wartości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Zakłady specjal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łady specjalne CS2 dotyczą zdarzeń wewnątrz gry: liczby rund, pierwszej krwi, wyników rund pistoletowych czy połówek mapy. Dają największą przewagę osobom znającym styl gry dru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Rynki specjalne — liczba rund, pierwsza krew, pistoletówki, połówki — zależą od stylu drużyn i dają przewagę znawcom, ale mają wyższą marżę i bywają pułapką dla początkujących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Najważniejsze turniej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Majory — najbardziej prestiżowe turnieje, organizowane cyklicznie, z najszerszą ofertą rynków i największym zainteresowani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Duże turnieje rangi mistrzowskiej — prestiżowe imprezy poza Majorami, gromadzące najlepsze drużyny świat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gi regionalne i krajowe — regularne rozgrywki, które dają zakłady przez większą część rok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Wydarzenia online — liczne mecze online, zwykle z węższą siatką rynk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Najwięcej rynków dają Majory i duże turnieje rangi mistrzowskiej; ranga wydarzenia wpływa nie tylko na ofertę, ale i na zachowanie drużyn, co warto uwzględniać w analizi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Analiza przed zakład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Forma drużyn — wyniki z ostatnich turniejów, czytane z kontekstem rywali i rangi wydarze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tatystyki map — które mapy dana drużyna gra mocno, a które słabo; to często decyduje o przebiegu seri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Pula map (map pool) i proces banowania — drużyny eliminują i wybierają mapy przed serią, co kształtuje przewag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Skład i transfery — zmiana zawodnika potrafi mocno wpłynąć na siłę zespołu, zwłaszcza tuż po transferze, gdy brakuje zgrani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Forma indywidualna — dyspozycja kluczowych graczy (np. snajperów) bywa decydują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Analiza CS2 opiera się na formie, statystykach map, puli map, składach i formie indywidualnej; mocne i słabe mapy drużyn często decydują o serii bardziej niż ogólny poziom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Zakłady na żywo CS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kłady na żywo w CS2 pozwalają obstawiać na mapie w trakcie gry, z kursami zmieniającymi się po każdej rundzie. Momentum rundowe i cashout to narzędzia dla szybkich, dobrze znają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Live w CS2 opiera się na momentum rundowym i ekonomii; cashout pomaga zarządzać ryzykiem, ale dynamika kursów kusi do impulsów, więc wymaga limitów i dobrej znajomości gry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Format meczów i ma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Format meczu (BO1, BO3, BO5) i pula map fundamentalnie wpływają na wynik i ryzyko zakładu. W krótszych seriach niespodzianki są częstsze, w dłuższych lepsza drużyna ma więcej czas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Format (BO1/BO3/BO5) i pula map fundamentalnie zmieniają ryzyko — w BO1 niespodzianki są częstsze, a mocna pula map daje przewagę niewidoczną w samym rankingu drużyn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Rozsądne obstawianie CS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Obstawiaj scenę, którą śledzisz — znajomość drużyn, map i formy to twoja jedyna realna przewaga nad kurse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Zaczynaj od prostych rynków — zwycięzca meczu lub mapy jest łatwiejszy do oceny niż egzotyczne zakłady specjalne z wyższą marż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Ustal budżet na rozrywkę — kwotę, której strata nie wpłynie na twoje finanse, i nie przekraczaj jej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Trzymaj stałą stawkę — nie zwiększaj jej po stracie; to najczęstsza droga do poważnych kłopotó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Uważaj na live — ustal z góry, ile zamierzasz postawić w trakcie meczu, zanim emocje rundy wezmą górę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•  Rozsądne obstawianie CS2 to śledzona scena, proste rynki, stały budżet i zakaz odgrywania się; wiedza zmniejsza przewagę bukmachera, ale zakłady pozostają rozrywką, nie dochodem. …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6D28D9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7132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6D28D9">
                    <a:alpha val="100000"/>
                  </a:srgbClr>
                </a:solidFill>
                <a:latin typeface="Calibri"/>
              </a:rPr>
              <a:t><![CDATA[https://gbet-pl.com/ggbet-cs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E5872">
                    <a:alpha val="100000"/>
                  </a:srgbClr>
                </a:solidFill>
                <a:latin typeface="Calibri"/>
              </a:rPr>
              <a:t><![CDATA[Zarabiamy na linkach afiliacyjnych do marek takich jak GG.BET. Materiał ma charakter informacyjny i nie jest zachętą do gry. Hazard wyłącznie dla osób 18+ — graj odpowiedzialni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Marta Zielińska, redaktor ds. zakładów</dc:creator>
  <cp:lastModifiedBy>Unknown Creator</cp:lastModifiedBy>
  <dcterms:created xsi:type="dcterms:W3CDTF">2026-07-13T18:07:36Z</dcterms:created>
  <dcterms:modified xsi:type="dcterms:W3CDTF">2026-07-13T18:07:36Z</dcterms:modified>
  <dc:title>GG.BET CS2 2026: zakłady na Counter-Strike</dc:title>
  <dc:description>Zakłady na CS2 w GG.BET 2026 — rynki map i rund, handicapy, kursy, najważniejsze turnieje i wskazówki dla obstawiających Counter-Strike.</dc:description>
  <dc:subject>Zakłady na CS2 w GG.BET: rynki i kursy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