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GG.BET esport: zakłady na CS2, Dota 2 i L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G.BET jako marka esportow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ozumie strukturę gier — wie, że mecz CS2 to seria map, a nie jedno starcie, i że w Docie kluczowe są zdarzenia takie jak first blood czy pierwszy Rosh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feruje rynki specyficzne — zamiast tylko „kto wygra", pozwala obstawiać zwycięzcę mapy, handicap rund, liczbę map czy zdarzenia wewnątrz g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krywa więcej wydarzeń — nie tylko największe turnieje, ale też ligi regionalne i mecze online, które u operatorów ogólnych często w ogóle się nie pojawiaj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czba dostępnych rynków na mecz — czy to tylko „kto wygra", czy też mapy, rundy i zdarze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sięg kalendarza — czy są tylko finały, czy też fazy grupowe i ligi regional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na żywo — czy live działa płynnie i obejmuje sensowne rynki, czy tylko podstawowy wynik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ostępne dyscyplin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rzon oferty to CS2, Dota 2 i League of Legends, uzupełnione o Valorant, Rainbow Six, Call of Duty i kolejne tytuły. Głębia rynków jest największa dla flagowych gier i dużych tur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rzon to CS2, Dota 2 i LoL, plus Valorant i inne tytuły; każda gra ma własne rynki, a wartość najłatwiej znaleźć w grze, którą faktycznie śledzisz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ynki esportow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ycięzca meczu (1X2 lub 1-2) — podstawowy rynek: która drużyna wygra całe starc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ycięzca mapy — kto wygra konkretną mapę w serii; pozwala obstawiać przebieg meczu etapam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Handicapy — handicap map (np. -1,5 mapy) lub rund/zabójstw, wyrównujący szanse między faworytem a underdogi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ver/under — liczba map w serii, liczba rund na mapie, liczba zabójstw lub innych zdarze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ynki specjalne — first blood, pierwsza wieża, pierwszy Roshan, pistoletówki, dokładny wynik map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zerokość rynków — od zwycięzcy mapy po zdarzenia specjalne — to przewaga GG.BET; największą wartość dają rynki specjalne, ale mają też wyższą marżę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Kursy na e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przedmeczowe — ustalane przed startem na podstawie formy, meta i historii; stabilne aż do rozpoczęc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na żywo — aktualizowane w czasie rzeczywistym wraz z przebiegiem mapy i zdarzeniami; potrafią zmieniać się gwałtownie po istotnej akcj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długoterminowe — na zwycięzcę całego turnieju, dostępne na długo przed finał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na duże turnieje bywają konkurencyjne, na nisze wyższe; w live zmieniają się dynamicznie, a wartość znajduje ten, kto ocenia sytuację lepiej niż sam kur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Turnieje i wydarze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ajory CS2 — najbardziej prestiżowe turnieje Counter-Strike'a, z rozbudowaną siatką rynków i dużym obrot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he International (Dota 2) — flagowy turniej Doty, słynący z ogromnej puli nagród i przyciągający najszerszą ofertę zakład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orlds i MSI (League of Legends) — mistrzostwa świata i Mid-Season Invitational, kulminacja sezonu L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gi regionalne — LEC, rozgrywki DPC i inne, które dają zakłady przez większość roku, nie tylko w szczycie sezon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jwięcej rynków dają Majory CS2, The International i Worlds; obok typów na mecze dostępne są zakłady długoterminowe, które wymagają innej analizy niż pojedyncze starci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ak zacząć obstawiać esport rozsądni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bstawiaj grę, którą oglądasz — wiedza o drużynach, meta i mapach to twoja jedyna realna przewaga nad kurs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stal budżet na rozrywkę — kwotę, której strata nie wpłynie na twoje finanse, i nie przekraczaj jej, niezależnie od wynik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czynaj od prostych rynków — zwycięzca meczu lub mapy jest łatwiejszy do oceny niż egzotyczne zdarzenia z wysoką marż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ważaj na live — dynamiczne kursy kuszą do szybkich zakładów; ustal z góry, ile stawiasz, zanim emocje wezmą gór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ie odgrywaj się — próba odrobienia strat większymi stawkami to najczęstszy błąd prowadzący do poważnych problem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ozsądne obstawianie esportu to gra, którą znasz, stały budżet, proste rynki na start i twarde limity w live — zakłady są rozrywką, nie źródłem dochodu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espor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2026-07-13T18:07:32Z</dcterms:created>
  <dcterms:modified xsi:type="dcterms:W3CDTF">2026-07-13T18:07:32Z</dcterms:modified>
  <dc:title>GG.BET esport 2026: CS2, Dota 2 i LoL</dc:title>
  <dc:description>GG.BET esport 2026 — zakłady esportowe na CS2, Dota 2, League of Legends i inne gry, rynki, kursy i turnieje dla fanów e-sportu.</dc:description>
  <dc:subject>GG.BET esport: zakłady na CS2, Dota 2 i LoL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