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Kasyno GG.BET: sloty, gry na żywo i ofer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2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iblioteka gi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loty (automaty) — najliczniejsza grupa: klasyczne owocówki, nowoczesne sloty wideo z funkcjami bonusowymi, gry z mechaniką Megaways i tytuły z kupowaniem bonus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ry stołowe — ruletka, blackjack, baccarat i poker w wersjach RNG (komputerowych), często w kilku wariantach zas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Jackpoty — sloty z progresywną pulą rosnącą wraz z grą wielu użytkownik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ry crash i szybkie — Aviator i podobne tytuły o prostej, dynamicznej mechan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iblioteka obejmuje sloty, gry stołowe, jackpoty i gry crash w czytelnych kategoriach; liczy się jakość i obecność znanych dostawców, a nie sama liczba tytułów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ostawcy oprogramowa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ertyfikowany RNG — generator liczb losowych testowany przez niezależne laboratoria, co gwarantuje, że wyniki są losow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rzejrzyste RTP — informacja o teoretycznym zwrocie dostępna w opisie g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Jakość wykonania — lepsza grafika, płynność i przemyślane funkcje bonusow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tabilność — gry działają poprawnie na różnych urządzeniach, także mobilny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sta dostawców to wskaźnik jakości — renomowani producenci oznaczają certyfikowany RNG, przejrzyste RTP i dopracowane gry; anonimowe tytuły bez RTP to sygnał ostrożnośc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Kasyno na żyw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asyno na żywo to ruletka, blackjack i baccarat prowadzone przez prawdziwych krupierów w studiach transmisyjnych. Stoły mają różne limity, a interakcja i jakość obrazu zbliżają d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asyno na żywo to ruletka, blackjack i baccarat z prawdziwymi krupierami i różnymi limitami stołów; daje autentyczność i interakcję, ale wymaga stabilnego łącz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ry typu cras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zybkie tempo — runda trwa kilka–kilkanaście sekund, co sprzyja częstym, impulsywnym zakład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rosta decyzja — jedyny realny wybór to moment wypłaty, co czyni grę intuicyjn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ysoka zmienność — wyniki potrafią być bardzo nierówne; długie serie niskich mnożników są norm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unkcje wspomagające — autocashout (automatyczna wypłata przy zadanym mnożniku) i możliwość gry dwoma zakładami nara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ry crash jak Aviator mają prostą mechanikę (wypłać przed krachem) i wysoką zmienność; szybkie tempo kusi do impulsywnej gry, dlatego wymagają twardych limitów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y kasynow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ymóg obrotu (wager) — ile razy trzeba obrócić premię, zwykle w okolicach x30–x50; im wyższy, tym trudniej odegra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kład gier — sloty zwykle liczą się w 100% do obrotu, gry stołowe i live często w niewielkim procencie lub w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Maksymalna stawka — limit na spin w trakcie odgrywania; jego przekroczenie potrafi unieważnić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ermin — czas na spełnienie wagera, po którym premia przep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onusy kasynowe to premia powitalna, free spiny i turnieje slotowe; o wartości decyduje wager i wkład gier, a nie reklamowana kwota — sloty zwykle liczą się w 100%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Jak grać w kasynie rozsądni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TP (Return to Player) — teoretyczny procent zwrotu w długim okresie; RTP slotów zwykle mieści się w zakresie ok. 92–97%. Wyższy RTP oznacza statystycznie mniejszą przewagę kasyn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mienność (wariancja) — opisuje rozkład wygranych: wysoka zmienność to rzadkie, ale duże wypłaty, niska to częste, drobne. Dobierz ją do swojego budżetu i cierpliwośc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asyno ma wbudowaną przewagę domu — RTP i zmienność warto rozumieć, ale to budżet, limity i traktowanie gry jako rozrywki chronią przed stratą, a nie żadna rzekoma strategia na sl…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kasy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2026-07-13T18:07:33Z</dcterms:created>
  <dcterms:modified xsi:type="dcterms:W3CDTF">2026-07-13T18:07:33Z</dcterms:modified>
  <dc:title>Kasyno GG.BET 2026: sloty, gry na żywo, oferta</dc:title>
  <dc:description>Kasyno GG.BET 2026 — biblioteka slotów, gry na żywo z krupierem, jackpoty, dostawcy gier oraz bonusy kasynowe dla polskich graczy.</dc:description>
  <dc:subject>Kasyno GG.BET: sloty, gry na żywo i oferta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