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98233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6D28D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6D28D9">
                    <a:alpha val="100000"/>
                  </a:srgbClr>
                </a:solidFill>
                <a:latin typeface="Calibri"/>
              </a:rPr>
              <a:t><![CDATA[PRZEGLĄD GG.BET POLSKA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71320">
                    <a:alpha val="100000"/>
                  </a:srgbClr>
                </a:solidFill>
                <a:latin typeface="Calibri"/>
              </a:rPr>
              <a:t><![CDATA[GG.BET mobilnie: aplikacja czy wersja www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5E5872">
                    <a:alpha val="100000"/>
                  </a:srgbClr>
                </a:solidFill>
                <a:latin typeface="Calibri"/>
              </a:rPr>
              <a:t><![CDATA[Marta Zielińska, redaktor ds. zakładów · 15.04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6D28D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6D28D9">
                    <a:alpha val="100000"/>
                  </a:srgbClr>
                </a:solidFill>
                <a:latin typeface="Calibri"/>
              </a:rPr>
              <a:t><![CDATA[Mobilna wersja stron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320">
                    <a:alpha val="100000"/>
                  </a:srgbClr>
                </a:solidFill>
                <a:latin typeface="Calibri"/>
              </a:rPr>
              <a:t><![CDATA[•  Mobilna wersja strony działa w przeglądarce telefonu bez instalacji, zachowuje pełną ofertę i jest zawsze aktualna. To najprostszy sposób dostępu, zwłaszcza dla okazjonalnych grac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320">
                    <a:alpha val="100000"/>
                  </a:srgbClr>
                </a:solidFill>
                <a:latin typeface="Calibri"/>
              </a:rPr>
              <a:t><![CDATA[•  Mobilna wersja strony działa w przeglądarce bez instalacji, zachowuje pełną ofertę i jest zawsze aktualna; to najprostsza droga, zwłaszcza dla okazjonalnych graczy i posiadaczy iP…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6D28D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6D28D9">
                    <a:alpha val="100000"/>
                  </a:srgbClr>
                </a:solidFill>
                <a:latin typeface="Calibri"/>
              </a:rPr>
              <a:t><![CDATA[Aplikacja a strona mobiln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320">
                    <a:alpha val="100000"/>
                  </a:srgbClr>
                </a:solidFill>
                <a:latin typeface="Calibri"/>
              </a:rPr>
              <a:t><![CDATA[•  Aplikacja wygrywa szybkością i powiadomieniami, a strona mobilna brakiem instalacji i zawsze aktualną wersją. Wybór zależy od częstotliwości i intensywności korzystania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320">
                    <a:alpha val="100000"/>
                  </a:srgbClr>
                </a:solidFill>
                <a:latin typeface="Calibri"/>
              </a:rPr>
              <a:t><![CDATA[•  Aplikacja daje szybkość i powiadomienia (dobre przy live), strona mobilna — brak instalacji i zawsze aktualną wersję; okazjonalny gracz powinien zacząć od przeglądarki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6D28D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6D28D9">
                    <a:alpha val="100000"/>
                  </a:srgbClr>
                </a:solidFill>
                <a:latin typeface="Calibri"/>
              </a:rPr>
              <a:t><![CDATA[Funkcje mobiln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320">
                    <a:alpha val="100000"/>
                  </a:srgbClr>
                </a:solidFill>
                <a:latin typeface="Calibri"/>
              </a:rPr>
              <a:t><![CDATA[•  Kasyno i zakłady — pełna biblioteka gier oraz rynki esportowe i sportow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320">
                    <a:alpha val="100000"/>
                  </a:srgbClr>
                </a:solidFill>
                <a:latin typeface="Calibri"/>
              </a:rPr>
              <a:t><![CDATA[•  Wpłaty i wypłaty — obsługa płatności, w tym popularnych w Polsce metod jak BLIK (jeśli dostępny)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320">
                    <a:alpha val="100000"/>
                  </a:srgbClr>
                </a:solidFill>
                <a:latin typeface="Calibri"/>
              </a:rPr>
              <a:t><![CDATA[•  Cashout i live betting — obstawianie na żywo z wcześniejszą wypłatą zakładu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320">
                    <a:alpha val="100000"/>
                  </a:srgbClr>
                </a:solidFill>
                <a:latin typeface="Calibri"/>
              </a:rPr>
              <a:t><![CDATA[•  Zarządzanie kontem — weryfikacja, historia zakładów i ustawienia odpowiedzialnej gry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320">
                    <a:alpha val="100000"/>
                  </a:srgbClr>
                </a:solidFill>
                <a:latin typeface="Calibri"/>
              </a:rPr>
              <a:t><![CDATA[•  Telefon daje pełną ofertę — kasyno, zakłady, płatności i cashout — dostosowaną do ekranu dotykowego; niektóre funkcje są tu wygodniejsze, ale stały dostęp wymaga ustawienia limitó…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6D28D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6D28D9">
                    <a:alpha val="100000"/>
                  </a:srgbClr>
                </a:solidFill>
                <a:latin typeface="Calibri"/>
              </a:rPr>
              <a:t><![CDATA[Dostęp z telefonu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320">
                    <a:alpha val="100000"/>
                  </a:srgbClr>
                </a:solidFill>
                <a:latin typeface="Calibri"/>
              </a:rPr>
              <a:t><![CDATA[•  Codzienny dostęp z telefonu obejmuje logowanie, panel gracza i powiadomienia. Mobilność to wygoda, ale i większa pokusa częstej gry, dlatego warto zadbać o kontrolę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320">
                    <a:alpha val="100000"/>
                  </a:srgbClr>
                </a:solidFill>
                <a:latin typeface="Calibri"/>
              </a:rPr>
              <a:t><![CDATA[•  Dostęp z telefonu to wygodne logowanie, panel gracza i powiadomienia; mobilność jest zaletą przy live, ale stała dostępność sprzyja impulsom, więc warto ustawić limity i kontrolow…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6D28D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6D28D9">
                    <a:alpha val="100000"/>
                  </a:srgbClr>
                </a:solidFill>
                <a:latin typeface="Calibri"/>
              </a:rPr>
              <a:t><![CDATA[Częste problem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320">
                    <a:alpha val="100000"/>
                  </a:srgbClr>
                </a:solidFill>
                <a:latin typeface="Calibri"/>
              </a:rPr>
              <a:t><![CDATA[•  Wolne ładowanie — zwykle efekt słabego łącza, przeciążonego urządzenia lub wielu aplikacji w tl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320">
                    <a:alpha val="100000"/>
                  </a:srgbClr>
                </a:solidFill>
                <a:latin typeface="Calibri"/>
              </a:rPr>
              <a:t><![CDATA[•  Błędy wyświetlania — nieaktualna przeglądarka lub aplikacja, czasem przepełniona pamięć podręczna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320">
                    <a:alpha val="100000"/>
                  </a:srgbClr>
                </a:solidFill>
                <a:latin typeface="Calibri"/>
              </a:rPr>
              <a:t><![CDATA[•  Problemy z logowaniem — błędne dane, brak internetu lub chwilowa niedostępność serwera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320">
                    <a:alpha val="100000"/>
                  </a:srgbClr>
                </a:solidFill>
                <a:latin typeface="Calibri"/>
              </a:rPr>
              <a:t><![CDATA[•  Brak ładowania treści — przy operatorze bez polskiej licencji bywa to efekt blokad dostępu, co opisujemy w materiale o legalności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320">
                    <a:alpha val="100000"/>
                  </a:srgbClr>
                </a:solidFill>
                <a:latin typeface="Calibri"/>
              </a:rPr>
              <a:t><![CDATA[•  Wolne ładowanie, błędy wyświetlania i problemy z logowaniem to najczęstsze kłopoty mobilne; rozwiązuje je aktualizacja, sprawdzenie połączenia i wyczyszczenie pamięci podręcznej, …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6D28D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71320">
                    <a:alpha val="100000"/>
                  </a:srgbClr>
                </a:solidFill>
                <a:latin typeface="Calibri"/>
              </a:rPr>
              <a:t><![CDATA[Full article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6D28D9">
                    <a:alpha val="100000"/>
                  </a:srgbClr>
                </a:solidFill>
                <a:latin typeface="Calibri"/>
              </a:rPr>
              <a:t><![CDATA[https://gbet-pl.com/ggbet-mobilni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5E5872">
                    <a:alpha val="100000"/>
                  </a:srgbClr>
                </a:solidFill>
                <a:latin typeface="Calibri"/>
              </a:rPr>
              <a:t><![CDATA[Zarabiamy na linkach afiliacyjnych do marek takich jak GG.BET. Materiał ma charakter informacyjny i nie jest zachętą do gry. Hazard wyłącznie dla osób 18+ — graj odpowiedzialnie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4">
  <a:themeElements>
    <a:clrScheme name="Theme8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Marta Zielińska, redaktor ds. zakładów</dc:creator>
  <cp:lastModifiedBy>Unknown Creator</cp:lastModifiedBy>
  <dcterms:created xsi:type="dcterms:W3CDTF">2026-07-13T18:07:37Z</dcterms:created>
  <dcterms:modified xsi:type="dcterms:W3CDTF">2026-07-13T18:07:37Z</dcterms:modified>
  <dc:title>GG.BET mobilnie 2026: aplikacja czy wersja www</dc:title>
  <dc:description>GG.BET mobilnie 2026 — porównanie aplikacji i mobilnej wersji strony, funkcje, wydajność i wybór dla gry na smartfonie.</dc:description>
  <dc:subject>GG.BET mobilnie: aplikacja czy wersja www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