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PRZEGLĄD GG.BET POLS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GG.BET piłka nożna: Ekstraklasa i rozgrywk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Marta Zielińska, redaktor ds. zakładów · 04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Polskie rozgrywk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Dla polskiego kibica najważniejsze są rodzime rozgrywki: Ekstraklasa, Puchar Polski i niższe ligi. To wydarzenia, które kibic zna najlepiej i przy których jego wiedza może być re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Dla polskiego kibica dostępne są Ekstraklasa, Puchar Polski i niższe ligi; znajomość rodzimych rozgrywek bywa przewagą, ale rynek też dobrze je zna, więc kursy są wyważon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Rozgrywki międzynarodow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Oferta obejmuje europejskie puchary — Ligę Mistrzów i Ligę Europy — oraz mecze reprezentacji Polski. To wydarzenia o największym obrocie i najszerszej siatce rynkó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Najwięcej rynków dają Liga Mistrzów, Liga Europy i mecze reprezentacji Polski; te ostatnie kuszą emocjami, ale wiara w „naszych" nie powinna przesłaniać realnej oceny szan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Rynki piłkarski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Najpopularniejsze rynki piłkarskie to wynik 1X2, over/under (liczba goli) oraz obie drużyny strzelą (BTTS). Każdy odpowiada innemu sposobowi czytania meczu i niesie inny profil ry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Trzon rynków piłkarskich to 1X2, over/under goli i obie drużyny strzelą; 1X2 wymaga pamiętania o remisie, a over/under i BTTS dotyczą charakteru meczu, nie zwycięzcy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Zakłady na żyw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kłady na żywo w piłce pozwalają obstawiać w trakcie meczu, z kursami reagującymi na gole, kartki i przebieg gry. Cashout i statystyki to narzędzia dla cierpliwych, dobrze czytaj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Live w piłce reaguje na gole i kartki, a cashout pomaga zarządzać ryzykiem; pojedyncze wydarzenie zmienia obraz meczu, więc liczy się cierpliwość i czytanie gry, nie reakcja na wy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Analiza i typ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Forma drużyn — wyniki z ostatnich meczów, czytane z kontekstem rywali i charakteru spotka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Bilans bezpośredni (H2H) — historia starć potrafi ujawnić niewygodne dla faworyta zależnośc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kłady i kontuzje — brak kluczowego zawodnika, zwłaszcza napastnika czy bramkarza, zmienia siłę drużyn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ontekst i motywacja — stawka meczu, zmęczenie po europejskich pucharach, walka o utrzymanie czy gra o nic na koniec sezon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Czynniki zewnętrzne — gra u siebie czy na wyjeździe, warunki atmosferyczne, terminarz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Analiza opiera się na formie, bilansie H2H, składach i kontekście; pomaga typować z wiedzy, ale niska liczba goli czyni piłkę nieprzewidywalną, a pewnych zakładów nie ma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Kursy i wartość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ursy piłkarskie na popularne mecze bywają konkurencyjne, a wartość pojawia się, gdy realna szansa przewyższa tę z kursu. Marża bukmachera sprawia, że w długim okresie przewagę m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urs zawiera marżę dającą bukmacherowi przewagę; wartość pojawia się, gdy realna szansa przewyższa tę z kursu, a samo wyższe kursy nie czynią zakładu opłacalnym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Rozsądne obstawianie piłk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Obstawiaj to, co znasz — wiedza o lidze i drużynach to twoja jedyna realna przewaga nad kurs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Oddziel kibica od obstawiającego — nie obstawiaj sercem, zwłaszcza meczów ulubionej drużyn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czynaj od prostych rynków — 1X2 i over/under łatwiej ocenić niż złożone kupon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Ustal budżet na rozrywkę — kwotę, której strata nie wpłynie na twoje finan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Nie odgrywaj się — podnoszenie stawek po stracie to najczęstsza droga do kłopotó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Rozsądne obstawianie piłki to wiedza, proste rynki, stały budżet i oddzielenie kibica od obstawiającego; emocje i mnogość meczów sprzyjają odgrywaniu się, którego trzeba bezwzględ…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pl.com/ggbet-pilka-nozn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Zarabiamy na linkach afiliacyjnych do marek takich jak GG.BET. Materiał ma charakter informacyjny i nie jest zachętą do gry. Hazard wyłącznie dla osób 18+ — graj odpowiedzialni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Marta Zielińska, redaktor ds. zakładów</dc:creator>
  <cp:lastModifiedBy>Unknown Creator</cp:lastModifiedBy>
  <dcterms:created xsi:type="dcterms:W3CDTF">2026-07-13T18:07:37Z</dcterms:created>
  <dcterms:modified xsi:type="dcterms:W3CDTF">2026-07-13T18:07:37Z</dcterms:modified>
  <dc:title>GG.BET piłka nożna 2026: Ekstraklasa i kursy</dc:title>
  <dc:description>Zakłady na piłkę nożną w GG.BET 2026 — Ekstraklasa, reprezentacja Polski, Liga Mistrzów, rynki, kursy i zakłady na żywo.</dc:description>
  <dc:subject>GG.BET piłka nożna: Ekstraklasa i rozgrywki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