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ZEGLĄD GG.BET POLS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GG.BET Polska: recenzja, opinie i kluczowe fakty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Marta Zielińska, redaktor ds. zakładów · 2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zym jest GG.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łady esportowe — szeroka siatka rynków na CS2, Dota 2, LoL, Valorant i kolejne tytuły, z rynkami na mapy, rundy i zdarzenia specjal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łady sportowe — piłka nożna, tenis, koszykówka, sporty zimowe i inne dyscypliny, w wariancie przedmeczowym i na żyw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asyno online — sloty wielu dostawców, kasyno na żywo z krupierami oraz gry crash z Aviatorem na cze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GG.BET to marka esportowa rozszerzona o sport i kasyno, działająca na licencji Curaçao — bez polskiego zezwolenia krajoweg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Oferta dla polskiego grac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aluta i płatności — konto można prowadzić w PLN, a wśród popularnych metod pojawiają się BLIK, szybkie przelewy i karty. Dostępność konkretnej metody u operatora offshore bywa j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Język — interfejs jest zwykle częściowo przetłumaczony, ale pełna obsługa po polsku (dokumenty, czat) nie jest gwarantowana. To realna niedogodność, jeśli zależy ci na wsparciu w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Mobilność — dostęp działa przez wersję mobilną przeglądarki oraz aplikację (APK na Androida, wersja na iOS). Porównanie znajdziesz w materiale aplikacja czy wersja ww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olski gracz dostaje konto w PLN i trzy produkty w jednym, z najmocniejszą stroną esportową; minusy to język i zmienna dostępność metod płatności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Bonusy i promocj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prawdź, czy premia jest jednorazowa, czy rozłożona na kilka depozyt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olicz wymaganą sumę zakładów z mnożnika i podstawy naliczan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weryfikuj, które gry lub kursy liczą się do obrot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dejmij czas — krótki termin często przesądza o tym, że bonus przep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Upewnij się, że twoja metoda wpłaty kwalifikuje się do promocj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ferta bonusowa obejmuje pakiet powitalny, promocje cykliczne i program lojalnościowy; o wartości decydują wager, termin i wkład gier, a nie reklamowana kwot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Legalność w Pols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rak krajowego nadzoru — w razie sporu nie chroni cię polski regulator; pozostają procedury operatora i jurysdykcja licencji zagranicznej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Ryzyko prawne i podatkowe — kwestie podatkowe od wygranych u operatora bez polskiego zezwolenia są dla gracza niejednoznaczne. W razie wątpliwości warto skonsultować się z doradcą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Dostęp bywa utrudniony — blokady domen oznaczają, że strona może być okresowo niedostępna standardową drog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GG.BET działa bez polskiej licencji MF; w Polsce to operator poza krajowym systemem zezwoleń, co jest jego najpoważniejszym minusem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Zalety i wady GG.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ajmocniejsze strony GG.BET to głębia rynków esportowych i szeroka oferta kasyna. Najpoważniejsze słabości to brak polskiej licencji i niepełne wsparcie po polsku. Ta marka jest d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GG.BET to wybór dla fana esportu ceniącego głębię rynków i dobre kasyno; brak polskiej licencji i słabsze wsparcie PL to jego główne kompromisy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Jak oceniliśmy GG.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ferta i jej głębia — sprawdzamy, co realnie jest dostępne: zakres rynków esportowych i sportowych, biblioteka kasyna, funkcje live. Oceniamy szerokość, a nie marketingowe hasł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arunki i przejrzystość — analizujemy strukturę bonusów, wymogi obrotu, zasady wypłat i weryfikacji. Tu liczy się to, jak czytelnie operator opisuje reguły g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ontekst prawny — dla rynku polskiego status licencyjny jest filtrem nadrzędnym; opisujemy go wprost, bez wygładzan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Doświadczenie gracza — opinie użytkowników, jakość obsługi, dostępność po polsku i sprawność codziennych czynności na konc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ceniamy ofertę, warunki, kontekst prawny i doświadczenie gracza na podstawie danych publicznych — bez osobistych testów i bez podawania zmiennych liczb jako pewników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pl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Zarabiamy na linkach afiliacyjnych do marek takich jak GG.BET. Materiał ma charakter informacyjny i nie jest zachętą do gry. Hazard wyłącznie dla osób 18+ — graj odpowiedzialni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Zielińska, redaktor ds. zakładów</dc:creator>
  <cp:lastModifiedBy>Unknown Creator</cp:lastModifiedBy>
  <dcterms:created xsi:type="dcterms:W3CDTF">2026-07-13T18:07:31Z</dcterms:created>
  <dcterms:modified xsi:type="dcterms:W3CDTF">2026-07-13T18:07:31Z</dcterms:modified>
  <dc:title>GG.BET Polska: opinie, bonus, logowanie 2026</dc:title>
  <dc:description>Pełna recenzja GG.BET Polska 2026 — esport, kasyno i zakłady sportowe, bonus powitalny, logowanie, metody płatności oraz kwestia legalności w Polsce.</dc:description>
  <dc:subject>GG.BET Polska: recenzja, opinie i kluczowe fakty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