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GG.BET zakłady sportowe: oferta i rynk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0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Dostępne dyscyplin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portbook GG.BET pokrywa najważniejsze dyscypliny: piłkę nożną, tenis, koszykówkę, sporty zimowe i wiele innych. Największa głębia rynków dotyczy najpopularniejszych lig i wydarz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portbook pokrywa piłkę nożną, tenis, koszykówkę, sporty zimowe i inne; głębia rynków jest największa przy popularnych ligach, choć w sporcie GG.BET konkuruje ze specjalistami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odzaje zakładó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ingiel — najniższe ryzyko, dobre na początek i do nauki oceny kurs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KO — wyższe wypłaty, ale i wyraźnie wyższe ryzyko; lepiej z kilkoma zdarzeniami niż z kilkunastom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Handicap — przydatny przy dużej różnicy poziomów druży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ver/under — gdy oceniasz tempo i charakter meczu, a nie jego zwycięzc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ingiel to najniższe ryzyko, AKO mnoży wypłaty i ryzyko, handicap wyrównuje szanse, a over/under dotyczy liczby zdarzeń — dobieraj typ do wiedzy i akceptacji ryzyk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Kursy i marż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ursy GG.BET na popularne wydarzenia bywają konkurencyjne, a marża rośnie w rynkach niszowych. Zrozumienie marży bukmacherskiej jest kluczem do oceny, czy dany kurs jest dla cieb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urs zawiera marżę, która w długim okresie daje bukmacherowi przewagę; na popularnych wydarzeniach marża bywa niższa, a wartość pojawia się, gdy realna szansa przewyższa tę z kurs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Zakłady na żyw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y na żywo pozwalają obstawiać w trakcie meczu, z kursami aktualizowanymi w czasie rzeczywistym, statystykami i cashoutem. To dynamiczna forma, która daje okazje, ale wymaga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ve betting pozwala obstawiać w trakcie meczu z cashoutem i statystykami; daje okazje uważnemu widzowi, ale dynamiczne kursy kuszą do impulsów, więc wymaga z góry ustalonych limi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Oferta dla Polakó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la polskiego kibica GG.BET oferuje Ekstraklasę, mecze reprezentacji Polski i europejskie puchary z udziałem polskich drużyn. To rynki o szczególnym zainteresowaniu nad Wisłą, ch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la polskiego kibica dostępne są Ekstraklasa, reprezentacja i europejskie puchary z polskimi drużynami; rynki bywają szerokie, ale całość działa poza krajowym systemem licencji MF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Jak zacząć obstawiać sport rozsądni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bstawiaj to, co znasz — wiedza o lidze, drużynach i formie to twoja jedyna realna przewaga nad kurs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czynaj od singli — proste zakłady łatwiej ocenić niż wielozdarzeniowe kupony AKO o wysokim ryzyk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Ustal budżet na rozrywkę — kwotę, której strata nie wpłynie na twoje finanse, i nie przekraczaj jej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rzymaj stałą stawkę — nie zwiększaj jej po stracie w nadziei na odrobienie; to najczęstsza droga do kłopot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ie obstawiaj pod wpływem emocji — ani kibicowskich, ani związanych z chęcią odegrania si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ozsądne obstawianie sportu to dyscyplina, którą znasz, proste single, stały budżet i twarda zasada nieodgrywania się — zakłady są rozrywką z ujemną wartością oczekiwaną, nie doch…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naliza przed zakład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Forma drużyn — wyniki z ostatnich spotkań, ale czytane z kontekstem: z kim grano i w jakich warunkach, a nie tylko ile zwycięstw z rzęd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ilans bezpośredni (H2H) — historia starć obu drużyn potrafi ujawnić niewygodne dla faworyta zależnośc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kłady i kontuzje — brak kluczowego zawodnika zmienia siłę zespołu, a informacje pojawiają się czasem tuż przed mecz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ontekst i motywacja — stawka meczu, zmęczenie po europejskich pucharach, gra o nic na koniec sezonu czy presja walki o utrzyman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Czynniki zewnętrzne — gra u siebie czy na wyjeździe, warunki atmosferyczne, terminar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naliza opiera się na formie, bilansie H2H, składach i kontekście meczu; pomaga typować z wiedzy, a nie z przeczucia, ale nie eliminuje losowości sportu i nie daje pewnych zakładó…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ggbet-zaklady-sportow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2026-07-13T18:07:33Z</dcterms:created>
  <dcterms:modified xsi:type="dcterms:W3CDTF">2026-07-13T18:07:33Z</dcterms:modified>
  <dc:title>GG.BET zakłady sportowe 2026: oferta i kursy</dc:title>
  <dc:description>GG.BET zakłady sportowe 2026 — dyscypliny, rynki, kursy, zakłady przedmeczowe i na żywo oraz oferta dla polskich kibiców.</dc:description>
  <dc:subject>GG.BET zakłady sportowe: oferta i rynki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